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01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Kali Linux: Auditing, Brute-Forcing, and RDP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key Kali Linux functionalities. We will cover log auditing, Hydra brute-force attacks, and RDP connections.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D492F-C675-CD22-F503-CDB17764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541" y="7799282"/>
            <a:ext cx="189778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131" y="1015722"/>
            <a:ext cx="4779645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Kali Linux Overview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31" y="1933218"/>
            <a:ext cx="477917" cy="4779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8143" y="2013228"/>
            <a:ext cx="177355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Debian Based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38143" y="2426494"/>
            <a:ext cx="1773555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specialized Linux distribution for security professionals.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57" y="1933218"/>
            <a:ext cx="477917" cy="4779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19669" y="2013228"/>
            <a:ext cx="1773555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Pre-installed Tools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019669" y="2725102"/>
            <a:ext cx="1773555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Nmap, Wireshark, Metasploit, and more.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183" y="1933218"/>
            <a:ext cx="477917" cy="4779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01195" y="2013228"/>
            <a:ext cx="177355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 Kernel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01195" y="2426494"/>
            <a:ext cx="1773555" cy="152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Patched specifically for penetration testing and security tasks.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31" y="4371618"/>
            <a:ext cx="477917" cy="4779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38143" y="4451628"/>
            <a:ext cx="1773555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Community Support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338143" y="5163503"/>
            <a:ext cx="1773555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from active community development and regular updates.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69131" y="6602016"/>
            <a:ext cx="7805738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Kali Linux is a powerful tool for ethical hacking and security auditing. It is designed for penetration testing and digital forensics.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914"/>
            <a:ext cx="7265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Auditing Logs in Kali Linux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3006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114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Purpose of Auditing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26958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system events. Detect security breaches and anomalies.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648432"/>
            <a:ext cx="3241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Common Log Locations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2295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/var/log/auth.log (authentication)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717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/var/log/syslog (system messages)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261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Analysis Tools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8426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grep, awk, sed, and auditd for efficient log analysis.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70276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auditing is crucial for maintaining system security. It helps identify suspicious activities and potential threats.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9F2850-3BBC-2B65-8DD9-E011F35DE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541" y="7799282"/>
            <a:ext cx="189778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45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212187"/>
            <a:ext cx="8645247" cy="696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Using </a:t>
            </a:r>
            <a:r>
              <a:rPr lang="en-US" sz="4100" b="1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auditd</a:t>
            </a: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for System Auditing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4224338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" y="4263807"/>
            <a:ext cx="315873" cy="394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1725" y="4296727"/>
            <a:ext cx="263294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auditd</a:t>
            </a: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Component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21725" y="4767263"/>
            <a:ext cx="576191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User-space part of the Linux Auditing System.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46883" y="4224338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881" y="4263807"/>
            <a:ext cx="315873" cy="3949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31373" y="429672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Configuration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131373" y="4752023"/>
            <a:ext cx="576191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via </a:t>
            </a:r>
            <a:r>
              <a:rPr lang="en-US" sz="16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/etc/audit/auditd.conf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rules in </a:t>
            </a:r>
            <a:r>
              <a:rPr lang="en-US" sz="16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/etc/audit/rules.d/audit.rules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7235" y="5862399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33" y="5901869"/>
            <a:ext cx="315873" cy="3949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1725" y="593478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Track File Access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421725" y="6390084"/>
            <a:ext cx="576191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</a:t>
            </a:r>
            <a:r>
              <a:rPr lang="en-US" sz="16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auditctl -w /etc/passwd -p wa -k passwd_changes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46883" y="5862399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81" y="5901869"/>
            <a:ext cx="315873" cy="3949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31373" y="593478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View Logs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8131373" y="6390084"/>
            <a:ext cx="576191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6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ausearch -k passwd_changes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review specific audit logs.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737235" y="7316153"/>
            <a:ext cx="131559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auditd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robust system-level auditing. It tracks important system events and user actions.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00BA2C-C8E6-41D5-8C1F-7E778956D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3541" y="7799282"/>
            <a:ext cx="189778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7493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Hydra Brute-Force Attacks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Hydra's Purpose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parallelized login cracker. Supports many protocols.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95105"/>
            <a:ext cx="2911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Supported Protocols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RDP, SSH, FTP, HTTP, and more are supported.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Syntax Example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46408"/>
            <a:ext cx="608218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hydra -l admin -P passwords.txt 192.168.1.100 rdp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Hydra is a powerful tool for testing password strength. Always use it ethically and within legal boundaries.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581739"/>
            <a:ext cx="7087553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Hydra Advanced Techniques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3540" y="1511379"/>
            <a:ext cx="7736919" cy="1165979"/>
          </a:xfrm>
          <a:prstGeom prst="roundRect">
            <a:avLst>
              <a:gd name="adj" fmla="val 7242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904518" y="1712357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Multiple Targets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518" y="2147054"/>
            <a:ext cx="733496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5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-M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specify a list of target IPs.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03540" y="2878336"/>
            <a:ext cx="7736919" cy="1165979"/>
          </a:xfrm>
          <a:prstGeom prst="roundRect">
            <a:avLst>
              <a:gd name="adj" fmla="val 7242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904518" y="3079313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Parallel Tasks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4518" y="3514011"/>
            <a:ext cx="733496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speed with </a:t>
            </a:r>
            <a:r>
              <a:rPr lang="en-US" sz="15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-t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option, e.g., </a:t>
            </a:r>
            <a:r>
              <a:rPr lang="en-US" sz="15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-t 16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3540" y="4245293"/>
            <a:ext cx="7736919" cy="1165979"/>
          </a:xfrm>
          <a:prstGeom prst="roundRect">
            <a:avLst>
              <a:gd name="adj" fmla="val 7242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904518" y="4446270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Verbose Output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4518" y="4880967"/>
            <a:ext cx="733496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progress with </a:t>
            </a:r>
            <a:r>
              <a:rPr lang="en-US" sz="15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-vV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detailed information.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540" y="5612249"/>
            <a:ext cx="7736919" cy="1165979"/>
          </a:xfrm>
          <a:prstGeom prst="roundRect">
            <a:avLst>
              <a:gd name="adj" fmla="val 7242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904518" y="5813227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Bypassing Limits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4518" y="6247924"/>
            <a:ext cx="733496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 proxy support using the </a:t>
            </a:r>
            <a:r>
              <a:rPr lang="en-US" sz="15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-x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option.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3540" y="7004328"/>
            <a:ext cx="7736919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Hydra features allow for more efficient attacks. They are designed for experienced penetration testers.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RDP Remote Desktop Connection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7535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75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RDP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6577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Microsoft's proprietary protocol for remote access.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55494"/>
            <a:ext cx="170021" cy="860941"/>
          </a:xfrm>
          <a:prstGeom prst="roundRect">
            <a:avLst>
              <a:gd name="adj" fmla="val 56033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Kali RDP Client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45913"/>
            <a:ext cx="670607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7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xfreerdp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connecting to RDP services.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043249"/>
            <a:ext cx="170021" cy="860941"/>
          </a:xfrm>
          <a:prstGeom prst="roundRect">
            <a:avLst>
              <a:gd name="adj" fmla="val 56033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043249"/>
            <a:ext cx="3124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Connection Command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533668"/>
            <a:ext cx="636579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xfreerdp /v:&lt;target_ip&gt; /u:&lt;username&gt; /p:&lt;password&gt;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3861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RDP provides graphical remote access to systems. Secure your RDP connections carefully.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F3FB8-A99C-8391-0BE3-0146F8C7E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541" y="7799282"/>
            <a:ext cx="189778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895" y="496729"/>
            <a:ext cx="4617125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Securing RDP Connections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0895" y="1215509"/>
            <a:ext cx="816221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695343" y="1853565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Enable NLA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90895" y="2156817"/>
            <a:ext cx="81622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Level Authentication for added security.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0895" y="2872026"/>
            <a:ext cx="816221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3695343" y="3510082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Strong Passwords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90895" y="3813334"/>
            <a:ext cx="81622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Enforce complex and unique password policies.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0895" y="4528542"/>
            <a:ext cx="816221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3695343" y="5166598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Limit IP Access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90895" y="5469850"/>
            <a:ext cx="81622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Restrict RDP access to specific, authorized IP addresses.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0895" y="6185059"/>
            <a:ext cx="816221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3695343" y="6823115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Multi-Factor Auth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90895" y="7126367"/>
            <a:ext cx="81622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MFA for an extra layer of security.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90895" y="7508438"/>
            <a:ext cx="81622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Protecting RDP is critical to prevent unauthorized access. Regular monitoring of logs is also essential.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536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Consolas</vt:lpstr>
      <vt:lpstr>Bricolage Grotesque Extra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Anuj Sen</cp:lastModifiedBy>
  <cp:revision>3</cp:revision>
  <dcterms:created xsi:type="dcterms:W3CDTF">2025-06-10T11:15:32Z</dcterms:created>
  <dcterms:modified xsi:type="dcterms:W3CDTF">2025-06-10T11:17:49Z</dcterms:modified>
</cp:coreProperties>
</file>